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9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8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4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3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24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1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760184-8966-487C-A6DC-FE3120FB7EFC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07D9-0E31-406C-AC63-23E187379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980DE-356B-42E8-AA44-4F6169261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Leo Huang, Megan Colley, and Michael Becker</a:t>
            </a:r>
          </a:p>
        </p:txBody>
      </p:sp>
    </p:spTree>
    <p:extLst>
      <p:ext uri="{BB962C8B-B14F-4D97-AF65-F5344CB8AC3E}">
        <p14:creationId xmlns:p14="http://schemas.microsoft.com/office/powerpoint/2010/main" val="13027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4D4-AC98-4F14-A329-090FABEB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6EE06-3841-4C7F-809A-6BCAD39D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028" y="2035628"/>
            <a:ext cx="10018713" cy="2786743"/>
          </a:xfrm>
        </p:spPr>
        <p:txBody>
          <a:bodyPr/>
          <a:lstStyle/>
          <a:p>
            <a:r>
              <a:rPr lang="en-US" dirty="0"/>
              <a:t>Data USA </a:t>
            </a:r>
            <a:br>
              <a:rPr lang="en-US" dirty="0"/>
            </a:br>
            <a:r>
              <a:rPr lang="en-US" dirty="0">
                <a:hlinkClick r:id="rId2"/>
              </a:rPr>
              <a:t>https://datausa.io/</a:t>
            </a:r>
            <a:endParaRPr lang="en-US" dirty="0"/>
          </a:p>
          <a:p>
            <a:r>
              <a:rPr lang="en-US" dirty="0"/>
              <a:t>Size 52 samples per year</a:t>
            </a:r>
          </a:p>
          <a:p>
            <a:r>
              <a:rPr lang="en-US" dirty="0"/>
              <a:t>6</a:t>
            </a:r>
            <a:r>
              <a:rPr lang="en-US"/>
              <a:t> </a:t>
            </a:r>
            <a:r>
              <a:rPr lang="en-US" dirty="0"/>
              <a:t>years of data</a:t>
            </a:r>
          </a:p>
        </p:txBody>
      </p:sp>
    </p:spTree>
    <p:extLst>
      <p:ext uri="{BB962C8B-B14F-4D97-AF65-F5344CB8AC3E}">
        <p14:creationId xmlns:p14="http://schemas.microsoft.com/office/powerpoint/2010/main" val="13614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ata(us popuplation">
            <a:extLst>
              <a:ext uri="{FF2B5EF4-FFF2-40B4-BE49-F238E27FC236}">
                <a16:creationId xmlns:a16="http://schemas.microsoft.com/office/drawing/2014/main" id="{D282A9DE-1615-43B6-8497-596FEFF77A26}"/>
              </a:ext>
            </a:extLst>
          </p:cNvPr>
          <p:cNvSpPr/>
          <p:nvPr/>
        </p:nvSpPr>
        <p:spPr>
          <a:xfrm>
            <a:off x="814646" y="2051457"/>
            <a:ext cx="2177936" cy="22610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Data(us population)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https://datausa.io/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7C2FA-5231-42D0-B5D6-EBAC7E310C96}"/>
              </a:ext>
            </a:extLst>
          </p:cNvPr>
          <p:cNvSpPr/>
          <p:nvPr/>
        </p:nvSpPr>
        <p:spPr>
          <a:xfrm>
            <a:off x="4632097" y="4312520"/>
            <a:ext cx="1873133" cy="15129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DB40E-991D-4616-8492-2CF71FAE4C1B}"/>
              </a:ext>
            </a:extLst>
          </p:cNvPr>
          <p:cNvSpPr/>
          <p:nvPr/>
        </p:nvSpPr>
        <p:spPr>
          <a:xfrm>
            <a:off x="4479697" y="409109"/>
            <a:ext cx="2177935" cy="13799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Data(JSON, GeoJSON)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7D43B-1A24-411B-ABDA-61D95FA11A19}"/>
              </a:ext>
            </a:extLst>
          </p:cNvPr>
          <p:cNvSpPr/>
          <p:nvPr/>
        </p:nvSpPr>
        <p:spPr>
          <a:xfrm>
            <a:off x="7695293" y="2516015"/>
            <a:ext cx="3574473" cy="15129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Website(html, bootstrap, CSS)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9D777-71BF-4CA8-98BE-428E25093AD9}"/>
              </a:ext>
            </a:extLst>
          </p:cNvPr>
          <p:cNvSpPr txBox="1"/>
          <p:nvPr/>
        </p:nvSpPr>
        <p:spPr>
          <a:xfrm>
            <a:off x="2625958" y="138090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B353B4-6A0B-40EF-96E5-D77992562F5E}"/>
              </a:ext>
            </a:extLst>
          </p:cNvPr>
          <p:cNvSpPr txBox="1"/>
          <p:nvPr/>
        </p:nvSpPr>
        <p:spPr>
          <a:xfrm>
            <a:off x="2625957" y="4572971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BFD145-E181-41D6-BF8F-B213CA5049EC}"/>
              </a:ext>
            </a:extLst>
          </p:cNvPr>
          <p:cNvSpPr txBox="1"/>
          <p:nvPr/>
        </p:nvSpPr>
        <p:spPr>
          <a:xfrm>
            <a:off x="7176866" y="4295972"/>
            <a:ext cx="185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Flask python, D3,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0AB13C-0875-496F-824F-2FADFAA14B69}"/>
              </a:ext>
            </a:extLst>
          </p:cNvPr>
          <p:cNvSpPr txBox="1"/>
          <p:nvPr/>
        </p:nvSpPr>
        <p:spPr>
          <a:xfrm>
            <a:off x="7384090" y="1315497"/>
            <a:ext cx="1853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JavaScript, leaflet, Highcharts</a:t>
            </a: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FCF5DCC2-54B6-49A2-A6F9-769C8C5C32C9}"/>
              </a:ext>
            </a:extLst>
          </p:cNvPr>
          <p:cNvSpPr/>
          <p:nvPr/>
        </p:nvSpPr>
        <p:spPr>
          <a:xfrm>
            <a:off x="1778983" y="776255"/>
            <a:ext cx="2667555" cy="123443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799B9FAF-70C2-49C1-9BC3-2EEF2D552C2A}"/>
              </a:ext>
            </a:extLst>
          </p:cNvPr>
          <p:cNvSpPr/>
          <p:nvPr/>
        </p:nvSpPr>
        <p:spPr>
          <a:xfrm rot="10800000" flipH="1">
            <a:off x="1860429" y="4312520"/>
            <a:ext cx="2586207" cy="11645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933A33-A20F-40E1-AB52-147EA1F2E48F}"/>
              </a:ext>
            </a:extLst>
          </p:cNvPr>
          <p:cNvSpPr/>
          <p:nvPr/>
        </p:nvSpPr>
        <p:spPr>
          <a:xfrm rot="5400000">
            <a:off x="7531425" y="125748"/>
            <a:ext cx="1379913" cy="3127498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3D3A5BA-07FA-48C1-8174-E98F6CB676C5}"/>
              </a:ext>
            </a:extLst>
          </p:cNvPr>
          <p:cNvSpPr/>
          <p:nvPr/>
        </p:nvSpPr>
        <p:spPr>
          <a:xfrm rot="16200000" flipV="1">
            <a:off x="7562894" y="3039829"/>
            <a:ext cx="1164575" cy="3279899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1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3BC2B6-98BE-4664-86A1-6B200487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195"/>
            <a:ext cx="12192000" cy="54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sign&#10;&#10;Description automatically generated">
            <a:extLst>
              <a:ext uri="{FF2B5EF4-FFF2-40B4-BE49-F238E27FC236}">
                <a16:creationId xmlns:a16="http://schemas.microsoft.com/office/drawing/2014/main" id="{87D83AE8-B33E-445F-8B1B-3D7C37D3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88"/>
            <a:ext cx="12192000" cy="51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ody of water&#10;&#10;Description automatically generated">
            <a:extLst>
              <a:ext uri="{FF2B5EF4-FFF2-40B4-BE49-F238E27FC236}">
                <a16:creationId xmlns:a16="http://schemas.microsoft.com/office/drawing/2014/main" id="{AFF499A9-0163-4D91-8D24-6020311B4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87"/>
            <a:ext cx="12192000" cy="58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2E80F86-60C2-4360-9AA6-0D8D6FF4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5" y="1546084"/>
            <a:ext cx="10041774" cy="41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E1F5-C07E-4219-A6AF-1F500749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 fontScale="90000"/>
          </a:bodyPr>
          <a:lstStyle/>
          <a:p>
            <a:r>
              <a:rPr lang="en-US" dirty="0"/>
              <a:t>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6702-0753-4F7C-82B1-FD67544700BD}"/>
              </a:ext>
            </a:extLst>
          </p:cNvPr>
          <p:cNvSpPr txBox="1"/>
          <p:nvPr/>
        </p:nvSpPr>
        <p:spPr>
          <a:xfrm>
            <a:off x="701040" y="5903821"/>
            <a:ext cx="100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goes here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02DF5F3-F415-4066-9F08-2D4A87ED9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3" y="1074995"/>
            <a:ext cx="9201512" cy="4716205"/>
          </a:xfrm>
        </p:spPr>
      </p:pic>
    </p:spTree>
    <p:extLst>
      <p:ext uri="{BB962C8B-B14F-4D97-AF65-F5344CB8AC3E}">
        <p14:creationId xmlns:p14="http://schemas.microsoft.com/office/powerpoint/2010/main" val="340619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E9DD-9CAF-4B6F-92E1-62CAE156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93515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2886</TotalTime>
  <Words>63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Populations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Populations</dc:title>
  <dc:creator>Michael Becker</dc:creator>
  <cp:lastModifiedBy>Xinliang Huang</cp:lastModifiedBy>
  <cp:revision>18</cp:revision>
  <dcterms:created xsi:type="dcterms:W3CDTF">2020-03-03T01:00:01Z</dcterms:created>
  <dcterms:modified xsi:type="dcterms:W3CDTF">2020-05-24T21:43:10Z</dcterms:modified>
</cp:coreProperties>
</file>